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5" Type="http://schemas.openxmlformats.org/officeDocument/2006/relationships/image" Target="../media/image105.wmf"/><Relationship Id="rId4" Type="http://schemas.openxmlformats.org/officeDocument/2006/relationships/image" Target="../media/image10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80BB1-76C4-4580-971B-1048FFB5F998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2D122-D3CF-4710-BF8A-CD11AFEB6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2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B63383B-7C41-46DE-B54E-2EE22EB6A064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75B714E-A3AD-4855-B1DC-7FBCE20CDC1C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7465300-246E-411B-BEE5-445EA690A829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2F4C868-F9FA-4D40-A023-718F39D733DD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2368107-FAB1-42EE-B3B8-D12BEE194FA7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925550A-A73A-4B2D-9118-280FE58066C5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94989B2-EF74-4555-92A3-3E51CC14774F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B392915-0B7A-4271-86FA-2A9CBFD7AEB8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4DBC4FF-2BBD-4C11-9319-AA608A7CD696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6EB6973-FD57-410D-B774-86502716F710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3076AFB-4879-4E37-8C09-167D748FB2BD}" type="slidenum">
              <a:rPr lang="en-US" altLang="en-US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9D30DD9-2C87-439F-BFF0-80470C1731CB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18720AA-0520-4945-860B-7C39E9BA8BE8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8CDDFB5-3825-472A-A684-92690BB0CCA0}" type="slidenum">
              <a:rPr lang="en-US" altLang="en-US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8EDE118-8C4B-4633-9F96-8A794BBF9DC3}" type="slidenum">
              <a:rPr lang="en-US" altLang="en-US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678F341-DF13-408A-A081-A25EF57F22AB}" type="slidenum">
              <a:rPr lang="en-US" altLang="en-US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14B25A9-A0A1-4534-9EAF-11661B0F6D30}" type="slidenum">
              <a:rPr lang="en-US" altLang="en-US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D21A32B-1F59-43A8-997F-88CC3F385527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38EE620-F770-4FDA-B8AE-812B3CEA7B5A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0D3241E-B543-443C-A9C1-0DF7E1260B5A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045D618-06D7-4424-8E61-FF2A4B0C7BAC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CF1BEB0-BBBE-4AE8-BB8E-DFEB53D79E89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91346C8-2EAC-4EF2-AE7A-483566C3E568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DC03379-0D85-44F0-B191-1E7501A2EF8A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C006-8E8F-4589-A497-E0A93C8AE9B3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9639-F0DD-4855-B047-E66375EA3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C006-8E8F-4589-A497-E0A93C8AE9B3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9639-F0DD-4855-B047-E66375EA3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C006-8E8F-4589-A497-E0A93C8AE9B3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9639-F0DD-4855-B047-E66375EA3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C006-8E8F-4589-A497-E0A93C8AE9B3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9639-F0DD-4855-B047-E66375EA3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C006-8E8F-4589-A497-E0A93C8AE9B3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9639-F0DD-4855-B047-E66375EA3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C006-8E8F-4589-A497-E0A93C8AE9B3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9639-F0DD-4855-B047-E66375EA3D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C006-8E8F-4589-A497-E0A93C8AE9B3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9639-F0DD-4855-B047-E66375EA3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C006-8E8F-4589-A497-E0A93C8AE9B3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9639-F0DD-4855-B047-E66375EA3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C006-8E8F-4589-A497-E0A93C8AE9B3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9639-F0DD-4855-B047-E66375EA3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C006-8E8F-4589-A497-E0A93C8AE9B3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639-F0DD-4855-B047-E66375EA3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C006-8E8F-4589-A497-E0A93C8AE9B3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9639-F0DD-4855-B047-E66375EA3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552C006-8E8F-4589-A497-E0A93C8AE9B3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F439639-F0DD-4855-B047-E66375EA3D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4.wmf"/><Relationship Id="rId7" Type="http://schemas.openxmlformats.org/officeDocument/2006/relationships/image" Target="../media/image22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1.png"/><Relationship Id="rId5" Type="http://schemas.openxmlformats.org/officeDocument/2006/relationships/image" Target="../media/image46.png"/><Relationship Id="rId10" Type="http://schemas.openxmlformats.org/officeDocument/2006/relationships/image" Target="../media/image50.png"/><Relationship Id="rId4" Type="http://schemas.openxmlformats.org/officeDocument/2006/relationships/image" Target="../media/image45.wmf"/><Relationship Id="rId9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61.png"/><Relationship Id="rId5" Type="http://schemas.openxmlformats.org/officeDocument/2006/relationships/image" Target="../media/image56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8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22.png"/><Relationship Id="rId4" Type="http://schemas.openxmlformats.org/officeDocument/2006/relationships/image" Target="../media/image69.wmf"/><Relationship Id="rId9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76.wmf"/><Relationship Id="rId18" Type="http://schemas.openxmlformats.org/officeDocument/2006/relationships/image" Target="../media/image78.wmf"/><Relationship Id="rId3" Type="http://schemas.openxmlformats.org/officeDocument/2006/relationships/notesSlide" Target="../notesSlides/notesSlide20.xml"/><Relationship Id="rId21" Type="http://schemas.openxmlformats.org/officeDocument/2006/relationships/image" Target="../media/image87.png"/><Relationship Id="rId7" Type="http://schemas.openxmlformats.org/officeDocument/2006/relationships/image" Target="../media/image22.png"/><Relationship Id="rId12" Type="http://schemas.openxmlformats.org/officeDocument/2006/relationships/oleObject" Target="../embeddings/oleObject2.bin"/><Relationship Id="rId17" Type="http://schemas.openxmlformats.org/officeDocument/2006/relationships/oleObject" Target="../embeddings/oleObject4.bin"/><Relationship Id="rId25" Type="http://schemas.openxmlformats.org/officeDocument/2006/relationships/image" Target="../media/image8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6.png"/><Relationship Id="rId20" Type="http://schemas.openxmlformats.org/officeDocument/2006/relationships/image" Target="../media/image7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83.png"/><Relationship Id="rId11" Type="http://schemas.openxmlformats.org/officeDocument/2006/relationships/image" Target="../media/image75.wmf"/><Relationship Id="rId24" Type="http://schemas.openxmlformats.org/officeDocument/2006/relationships/oleObject" Target="../embeddings/oleObject6.bin"/><Relationship Id="rId5" Type="http://schemas.openxmlformats.org/officeDocument/2006/relationships/image" Target="../media/image82.png"/><Relationship Id="rId15" Type="http://schemas.openxmlformats.org/officeDocument/2006/relationships/image" Target="../media/image77.wmf"/><Relationship Id="rId23" Type="http://schemas.openxmlformats.org/officeDocument/2006/relationships/image" Target="../media/image89.png"/><Relationship Id="rId10" Type="http://schemas.openxmlformats.org/officeDocument/2006/relationships/oleObject" Target="../embeddings/oleObject1.bin"/><Relationship Id="rId19" Type="http://schemas.openxmlformats.org/officeDocument/2006/relationships/oleObject" Target="../embeddings/oleObject5.bin"/><Relationship Id="rId4" Type="http://schemas.openxmlformats.org/officeDocument/2006/relationships/image" Target="../media/image81.png"/><Relationship Id="rId9" Type="http://schemas.openxmlformats.org/officeDocument/2006/relationships/image" Target="../media/image85.png"/><Relationship Id="rId14" Type="http://schemas.openxmlformats.org/officeDocument/2006/relationships/oleObject" Target="../embeddings/oleObject3.bin"/><Relationship Id="rId22" Type="http://schemas.openxmlformats.org/officeDocument/2006/relationships/image" Target="../media/image8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0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92.png"/><Relationship Id="rId4" Type="http://schemas.openxmlformats.org/officeDocument/2006/relationships/image" Target="../media/image91.wmf"/><Relationship Id="rId9" Type="http://schemas.openxmlformats.org/officeDocument/2006/relationships/image" Target="../media/image9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0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92.png"/><Relationship Id="rId4" Type="http://schemas.openxmlformats.org/officeDocument/2006/relationships/image" Target="../media/image91.wmf"/><Relationship Id="rId9" Type="http://schemas.openxmlformats.org/officeDocument/2006/relationships/image" Target="../media/image9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0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92.png"/><Relationship Id="rId4" Type="http://schemas.openxmlformats.org/officeDocument/2006/relationships/image" Target="../media/image91.wmf"/><Relationship Id="rId9" Type="http://schemas.openxmlformats.org/officeDocument/2006/relationships/image" Target="../media/image10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0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5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8.wmf"/><Relationship Id="rId11" Type="http://schemas.openxmlformats.org/officeDocument/2006/relationships/oleObject" Target="../embeddings/oleObject9.bin"/><Relationship Id="rId5" Type="http://schemas.openxmlformats.org/officeDocument/2006/relationships/image" Target="../media/image107.wmf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02.wmf"/><Relationship Id="rId4" Type="http://schemas.openxmlformats.org/officeDocument/2006/relationships/image" Target="../media/image106.png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0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wmf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22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295400" y="2119313"/>
            <a:ext cx="65532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/>
              <a:t>Section 8.2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 b="1"/>
              <a:t>The Law of Sines</a:t>
            </a:r>
          </a:p>
        </p:txBody>
      </p:sp>
    </p:spTree>
    <p:extLst>
      <p:ext uri="{BB962C8B-B14F-4D97-AF65-F5344CB8AC3E}">
        <p14:creationId xmlns:p14="http://schemas.microsoft.com/office/powerpoint/2010/main" val="63945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19438"/>
            <a:ext cx="50720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33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371600" y="1219200"/>
            <a:ext cx="678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SSA --- The Ambiguous Case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6018213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53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7181850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46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7724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12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695325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6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038225"/>
            <a:ext cx="8891587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34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741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72390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0"/>
            <a:ext cx="36576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181600"/>
            <a:ext cx="3886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15" b="3999"/>
          <a:stretch>
            <a:fillRect/>
          </a:stretch>
        </p:blipFill>
        <p:spPr bwMode="auto">
          <a:xfrm>
            <a:off x="3525838" y="152400"/>
            <a:ext cx="485616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6" t="2000"/>
          <a:stretch>
            <a:fillRect/>
          </a:stretch>
        </p:blipFill>
        <p:spPr bwMode="auto">
          <a:xfrm>
            <a:off x="3886200" y="609600"/>
            <a:ext cx="400526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example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21907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0"/>
            <a:ext cx="33337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79248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85169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8200"/>
            <a:ext cx="23526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24400"/>
            <a:ext cx="26765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72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29200"/>
            <a:ext cx="365760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5943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97425"/>
            <a:ext cx="38862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 descr="example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11" b="17999"/>
          <a:stretch>
            <a:fillRect/>
          </a:stretch>
        </p:blipFill>
        <p:spPr bwMode="auto">
          <a:xfrm>
            <a:off x="3062288" y="228600"/>
            <a:ext cx="47101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6" t="2000"/>
          <a:stretch>
            <a:fillRect/>
          </a:stretch>
        </p:blipFill>
        <p:spPr bwMode="auto">
          <a:xfrm>
            <a:off x="3429000" y="609600"/>
            <a:ext cx="41052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18954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29051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31" b="5882"/>
          <a:stretch>
            <a:fillRect/>
          </a:stretch>
        </p:blipFill>
        <p:spPr bwMode="auto">
          <a:xfrm>
            <a:off x="304800" y="28956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89154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1371600"/>
            <a:ext cx="34766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667000"/>
            <a:ext cx="34385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05000"/>
            <a:ext cx="22002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29051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22574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0400"/>
            <a:ext cx="26955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3" t="15686"/>
          <a:stretch>
            <a:fillRect/>
          </a:stretch>
        </p:blipFill>
        <p:spPr bwMode="auto">
          <a:xfrm>
            <a:off x="152400" y="3657600"/>
            <a:ext cx="33337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17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6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91000"/>
            <a:ext cx="36576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6324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 descr="example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11" b="17999"/>
          <a:stretch>
            <a:fillRect/>
          </a:stretch>
        </p:blipFill>
        <p:spPr bwMode="auto">
          <a:xfrm>
            <a:off x="2971800" y="381000"/>
            <a:ext cx="5410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5" t="2000"/>
          <a:stretch>
            <a:fillRect/>
          </a:stretch>
        </p:blipFill>
        <p:spPr bwMode="auto">
          <a:xfrm>
            <a:off x="3757180" y="930853"/>
            <a:ext cx="46386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18859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438400"/>
            <a:ext cx="28479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81000" y="3124200"/>
            <a:ext cx="8458200" cy="998538"/>
            <a:chOff x="381000" y="3124200"/>
            <a:chExt cx="8458200" cy="998483"/>
          </a:xfrm>
        </p:grpSpPr>
        <p:pic>
          <p:nvPicPr>
            <p:cNvPr id="19467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124200"/>
              <a:ext cx="8382000" cy="998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8458200" y="3809962"/>
              <a:ext cx="381000" cy="3047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549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2971800"/>
            <a:ext cx="55943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86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33400"/>
            <a:ext cx="312420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05200"/>
            <a:ext cx="62484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4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4963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3967163"/>
            <a:ext cx="4578350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43434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8" descr="example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"/>
            <a:ext cx="5133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/>
          <a:stretch>
            <a:fillRect/>
          </a:stretch>
        </p:blipFill>
        <p:spPr bwMode="auto">
          <a:xfrm>
            <a:off x="152400" y="2362200"/>
            <a:ext cx="2273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228600" y="2895600"/>
          <a:ext cx="13716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10" imgW="583693" imgH="177646" progId="Equation.DSMT4">
                  <p:embed/>
                </p:oleObj>
              </mc:Choice>
              <mc:Fallback>
                <p:oleObj name="Equation" r:id="rId10" imgW="583693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895600"/>
                        <a:ext cx="137160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5867400" y="5867400"/>
            <a:ext cx="228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5791200" y="5830888"/>
          <a:ext cx="609600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12" imgW="317087" imgH="177569" progId="Equation.DSMT4">
                  <p:embed/>
                </p:oleObj>
              </mc:Choice>
              <mc:Fallback>
                <p:oleObj name="Equation" r:id="rId12" imgW="317087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830888"/>
                        <a:ext cx="609600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971800" y="2209800"/>
          <a:ext cx="2459038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14" imgW="1117600" imgH="419100" progId="Equation.DSMT4">
                  <p:embed/>
                </p:oleObj>
              </mc:Choice>
              <mc:Fallback>
                <p:oleObj name="Equation" r:id="rId14" imgW="1117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209800"/>
                        <a:ext cx="2459038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1"/>
          <a:stretch>
            <a:fillRect/>
          </a:stretch>
        </p:blipFill>
        <p:spPr bwMode="auto">
          <a:xfrm>
            <a:off x="228600" y="3429000"/>
            <a:ext cx="26479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18" name="Object 14"/>
          <p:cNvGraphicFramePr>
            <a:graphicFrameLocks noChangeAspect="1"/>
          </p:cNvGraphicFramePr>
          <p:nvPr/>
        </p:nvGraphicFramePr>
        <p:xfrm>
          <a:off x="152400" y="3886200"/>
          <a:ext cx="116363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17" imgW="494870" imgH="164957" progId="Equation.DSMT4">
                  <p:embed/>
                </p:oleObj>
              </mc:Choice>
              <mc:Fallback>
                <p:oleObj name="Equation" r:id="rId17" imgW="494870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86200"/>
                        <a:ext cx="116363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Isosceles Triangle 17"/>
          <p:cNvSpPr/>
          <p:nvPr/>
        </p:nvSpPr>
        <p:spPr>
          <a:xfrm rot="795078">
            <a:off x="7316788" y="4700588"/>
            <a:ext cx="152400" cy="22542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aphicFrame>
        <p:nvGraphicFramePr>
          <p:cNvPr id="21519" name="Object 15"/>
          <p:cNvGraphicFramePr>
            <a:graphicFrameLocks noChangeAspect="1"/>
          </p:cNvGraphicFramePr>
          <p:nvPr/>
        </p:nvGraphicFramePr>
        <p:xfrm>
          <a:off x="7285038" y="4724400"/>
          <a:ext cx="334962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19" imgW="241091" imgH="164957" progId="Equation.DSMT4">
                  <p:embed/>
                </p:oleObj>
              </mc:Choice>
              <mc:Fallback>
                <p:oleObj name="Equation" r:id="rId19" imgW="241091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038" y="4724400"/>
                        <a:ext cx="334962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20" name="Picture 1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76600"/>
            <a:ext cx="36290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09800"/>
            <a:ext cx="33623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18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67200"/>
            <a:ext cx="57531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Object 14"/>
          <p:cNvGraphicFramePr>
            <a:graphicFrameLocks noChangeAspect="1"/>
          </p:cNvGraphicFramePr>
          <p:nvPr/>
        </p:nvGraphicFramePr>
        <p:xfrm>
          <a:off x="3181350" y="4800600"/>
          <a:ext cx="33718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24" imgW="1435100" imgH="165100" progId="Equation.DSMT4">
                  <p:embed/>
                </p:oleObj>
              </mc:Choice>
              <mc:Fallback>
                <p:oleObj name="Equation" r:id="rId24" imgW="14351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1350" y="4800600"/>
                        <a:ext cx="33718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5" name="TextBox 20"/>
          <p:cNvSpPr txBox="1">
            <a:spLocks noChangeArrowheads="1"/>
          </p:cNvSpPr>
          <p:nvPr/>
        </p:nvSpPr>
        <p:spPr bwMode="auto">
          <a:xfrm>
            <a:off x="3251200" y="6157913"/>
            <a:ext cx="1206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i="1"/>
              <a:t>Figure 31 (a)</a:t>
            </a:r>
          </a:p>
        </p:txBody>
      </p:sp>
    </p:spTree>
    <p:extLst>
      <p:ext uri="{BB962C8B-B14F-4D97-AF65-F5344CB8AC3E}">
        <p14:creationId xmlns:p14="http://schemas.microsoft.com/office/powerpoint/2010/main" val="341408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5629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50"/>
            <a:ext cx="34290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2362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 descr="example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81400"/>
            <a:ext cx="39243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267200"/>
            <a:ext cx="2286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257800"/>
            <a:ext cx="39052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67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5629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50"/>
            <a:ext cx="34290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2362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 descr="example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81400"/>
            <a:ext cx="39243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43400"/>
            <a:ext cx="23622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334000"/>
            <a:ext cx="41052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15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85"/>
          <a:stretch>
            <a:fillRect/>
          </a:stretch>
        </p:blipFill>
        <p:spPr bwMode="auto">
          <a:xfrm>
            <a:off x="152400" y="762000"/>
            <a:ext cx="85629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50"/>
            <a:ext cx="34290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2362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 descr="example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3153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3200"/>
            <a:ext cx="87344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14800"/>
            <a:ext cx="49164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733800" y="5105400"/>
            <a:ext cx="4800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>
                <a:latin typeface="Times New Roman" pitchFamily="18" charset="0"/>
                <a:cs typeface="Times New Roman" pitchFamily="18" charset="0"/>
              </a:rPr>
              <a:t>It will take about 29 minutes for the helicopter to reach the ship.</a:t>
            </a:r>
          </a:p>
        </p:txBody>
      </p:sp>
    </p:spTree>
    <p:extLst>
      <p:ext uri="{BB962C8B-B14F-4D97-AF65-F5344CB8AC3E}">
        <p14:creationId xmlns:p14="http://schemas.microsoft.com/office/powerpoint/2010/main" val="336804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"/>
            <a:ext cx="4343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62000"/>
            <a:ext cx="37338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541020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18" name="Object 14"/>
          <p:cNvGraphicFramePr>
            <a:graphicFrameLocks noChangeAspect="1"/>
          </p:cNvGraphicFramePr>
          <p:nvPr/>
        </p:nvGraphicFramePr>
        <p:xfrm>
          <a:off x="381000" y="990600"/>
          <a:ext cx="1582738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7" imgW="673100" imgH="609600" progId="Equation.DSMT4">
                  <p:embed/>
                </p:oleObj>
              </mc:Choice>
              <mc:Fallback>
                <p:oleObj name="Equation" r:id="rId7" imgW="673100" imgH="60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990600"/>
                        <a:ext cx="1582738" cy="143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4"/>
          <p:cNvGraphicFramePr>
            <a:graphicFrameLocks noChangeAspect="1"/>
          </p:cNvGraphicFramePr>
          <p:nvPr/>
        </p:nvGraphicFramePr>
        <p:xfrm>
          <a:off x="3062288" y="990600"/>
          <a:ext cx="1552575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9" imgW="660400" imgH="609600" progId="Equation.DSMT4">
                  <p:embed/>
                </p:oleObj>
              </mc:Choice>
              <mc:Fallback>
                <p:oleObj name="Equation" r:id="rId9" imgW="660400" imgH="60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288" y="990600"/>
                        <a:ext cx="1552575" cy="143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4"/>
          <p:cNvGraphicFramePr>
            <a:graphicFrameLocks noChangeAspect="1"/>
          </p:cNvGraphicFramePr>
          <p:nvPr/>
        </p:nvGraphicFramePr>
        <p:xfrm>
          <a:off x="5105400" y="3513138"/>
          <a:ext cx="3673475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11" imgW="1562100" imgH="419100" progId="Equation.DSMT4">
                  <p:embed/>
                </p:oleObj>
              </mc:Choice>
              <mc:Fallback>
                <p:oleObj name="Equation" r:id="rId11" imgW="1562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513138"/>
                        <a:ext cx="3673475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4"/>
          <p:cNvGraphicFramePr>
            <a:graphicFrameLocks noChangeAspect="1"/>
          </p:cNvGraphicFramePr>
          <p:nvPr/>
        </p:nvGraphicFramePr>
        <p:xfrm>
          <a:off x="6324600" y="4419600"/>
          <a:ext cx="155257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13" imgW="660400" imgH="177800" progId="Equation.DSMT4">
                  <p:embed/>
                </p:oleObj>
              </mc:Choice>
              <mc:Fallback>
                <p:oleObj name="Equation" r:id="rId13" imgW="6604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419600"/>
                        <a:ext cx="1552575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4"/>
          <p:cNvGraphicFramePr>
            <a:graphicFrameLocks noChangeAspect="1"/>
          </p:cNvGraphicFramePr>
          <p:nvPr/>
        </p:nvGraphicFramePr>
        <p:xfrm>
          <a:off x="5943600" y="4953000"/>
          <a:ext cx="2297113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15" imgW="977900" imgH="609600" progId="Equation.DSMT4">
                  <p:embed/>
                </p:oleObj>
              </mc:Choice>
              <mc:Fallback>
                <p:oleObj name="Equation" r:id="rId15" imgW="977900" imgH="60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953000"/>
                        <a:ext cx="2297113" cy="143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599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90600" y="533400"/>
            <a:ext cx="7086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Oblique Triangle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(None of the angles is a right angle)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6308725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57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915400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65532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289560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95800"/>
            <a:ext cx="3048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95800"/>
            <a:ext cx="2819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07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8392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0"/>
            <a:ext cx="5715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670425"/>
            <a:ext cx="289560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755775"/>
            <a:ext cx="8813800" cy="21478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17907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42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229600" cy="10302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0400"/>
            <a:ext cx="5624513" cy="9715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1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3138488"/>
            <a:ext cx="53244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20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78581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92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7086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3"/>
          <a:stretch>
            <a:fillRect/>
          </a:stretch>
        </p:blipFill>
        <p:spPr bwMode="auto">
          <a:xfrm>
            <a:off x="152400" y="4114800"/>
            <a:ext cx="3429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example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917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1463"/>
            <a:ext cx="668496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35814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19200"/>
            <a:ext cx="14335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6" t="14285"/>
          <a:stretch>
            <a:fillRect/>
          </a:stretch>
        </p:blipFill>
        <p:spPr bwMode="auto">
          <a:xfrm>
            <a:off x="2438400" y="5791200"/>
            <a:ext cx="6096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4343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343400"/>
            <a:ext cx="27336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1" t="19753" b="20988"/>
          <a:stretch>
            <a:fillRect/>
          </a:stretch>
        </p:blipFill>
        <p:spPr bwMode="auto">
          <a:xfrm>
            <a:off x="1381125" y="6248400"/>
            <a:ext cx="67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334000"/>
            <a:ext cx="27527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09" t="26666" b="20000"/>
          <a:stretch>
            <a:fillRect/>
          </a:stretch>
        </p:blipFill>
        <p:spPr bwMode="auto">
          <a:xfrm>
            <a:off x="990600" y="4724400"/>
            <a:ext cx="619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30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024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7315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5"/>
          <a:stretch>
            <a:fillRect/>
          </a:stretch>
        </p:blipFill>
        <p:spPr bwMode="auto">
          <a:xfrm>
            <a:off x="228600" y="4070350"/>
            <a:ext cx="3352800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 descr="example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7526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6816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179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00200"/>
            <a:ext cx="12668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0" b="6976"/>
          <a:stretch>
            <a:fillRect/>
          </a:stretch>
        </p:blipFill>
        <p:spPr bwMode="auto">
          <a:xfrm>
            <a:off x="1436688" y="5924550"/>
            <a:ext cx="5334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26003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0"/>
            <a:ext cx="2800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0" t="30000" b="20000"/>
          <a:stretch>
            <a:fillRect/>
          </a:stretch>
        </p:blipFill>
        <p:spPr bwMode="auto">
          <a:xfrm>
            <a:off x="2438400" y="5334000"/>
            <a:ext cx="666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76600"/>
            <a:ext cx="25717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105400"/>
            <a:ext cx="27622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42" t="27274" b="27274"/>
          <a:stretch>
            <a:fillRect/>
          </a:stretch>
        </p:blipFill>
        <p:spPr bwMode="auto">
          <a:xfrm>
            <a:off x="685800" y="6324600"/>
            <a:ext cx="6286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52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184</TotalTime>
  <Words>66</Words>
  <Application>Microsoft Office PowerPoint</Application>
  <PresentationFormat>On-screen Show (4:3)</PresentationFormat>
  <Paragraphs>55</Paragraphs>
  <Slides>24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Angles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5</cp:revision>
  <dcterms:created xsi:type="dcterms:W3CDTF">2013-12-10T00:48:24Z</dcterms:created>
  <dcterms:modified xsi:type="dcterms:W3CDTF">2014-07-01T19:49:31Z</dcterms:modified>
</cp:coreProperties>
</file>